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444" r:id="rId2"/>
    <p:sldId id="445" r:id="rId3"/>
    <p:sldId id="446" r:id="rId4"/>
    <p:sldId id="447" r:id="rId5"/>
    <p:sldId id="448" r:id="rId6"/>
    <p:sldId id="449" r:id="rId7"/>
    <p:sldId id="450" r:id="rId8"/>
    <p:sldId id="451" r:id="rId9"/>
    <p:sldId id="428" r:id="rId10"/>
    <p:sldId id="429" r:id="rId11"/>
    <p:sldId id="430" r:id="rId12"/>
    <p:sldId id="431" r:id="rId13"/>
    <p:sldId id="432" r:id="rId14"/>
    <p:sldId id="43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CE0BA8-C391-49F6-9470-2F8175EE6E2B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93EB7-95CD-4317-AD66-8C90AEED02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6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82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4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03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56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80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34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0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1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95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7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5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47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6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E50DA-9753-C96E-0106-102787155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83962-3BAE-F1EF-3EBA-BAA10BD4C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8F103-A782-8319-F3B6-387AB004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1F5B6-2765-88AA-8741-DC11093C8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45CE8-EF9D-0224-3265-B726A867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63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052EF-B6F2-D4F4-68AB-43091D433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124E83-2F00-8AA7-2A6C-A8515CD6C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CCE4E-C2D7-99B0-0428-0711E13E7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81267-2526-F316-4A3A-9BF0F8D2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FFFA6-5A25-9529-F643-D0A40D19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EC0D8A-1A1E-0052-2047-14890E05D2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3C6D8-89AE-6DDD-464B-291B86ACD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4E46-7618-DB4D-B02C-08EF0E6F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04823-4261-3AB9-F7F1-18EFD452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E9E56-1509-3F29-63BA-00AF445B2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0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5CBC-96C7-32FA-4F65-A142FA7FC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4C053-C490-5A04-314D-CD6DBB46C9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54642-C7AB-62C7-3BAD-43090E169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E81C8-3327-9796-1F5D-0E4867AE0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90464-BDB2-F588-9F4D-165C45CE0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12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D27CB-8F67-B739-81E5-5FBB7C0F2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11914-79FD-4656-4EF6-5867DB274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F1451-7886-72FD-FCC0-BE7342427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490B9-8A67-3403-F922-F5730BEF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0FCF7-0167-BE5B-0D4E-1E5124E11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1821-B7E8-C9F2-BF46-BEC076C9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D7A58-D17A-9776-4D44-57BED5B3C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6DA42-DA5A-1429-A6D4-EA6379C13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00FAB-7674-0827-F2AC-80370F64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D487B-0F9B-9FC6-D0A1-2C708AC2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AAE39-3A7E-C6D0-402B-4BC95B30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3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D21F-809E-E1A1-43FE-E095C35B5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E5A7D-AF5D-EA7D-0959-D92AF80EE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4284C-8DEA-5700-3593-0C0E2F428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94AE68-B0A5-5EEE-EBFE-5D041E863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DC1EF6-4A51-CB2F-9FC4-EF4FB54DD5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CF891C-AB85-A0DE-2994-626C6C69E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D0D54-4CA6-D61D-E52A-58B23E1DA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4442C-ACE6-9335-69AB-0B832718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8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E6F9-9D70-0638-56BF-B41284415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908CF-ADB4-86A5-34AE-D5B675657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F05E6-DADC-1B2B-5425-B0EC078A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9E2D1-04D1-7D6C-E66E-95BEB547E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43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714F10-1459-8662-43CD-E9F5E74CD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3AA06-6712-2038-7241-947A3BAD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BE952-0460-D2BE-2E14-675592D7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4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5EBFE-7FF8-FA76-1CE2-F3869B8C3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EB6ED-BC57-3962-7E47-BE521B503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F4FC0-CF58-2BCB-2301-22A4003DF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F4926-5EB5-CC55-4F80-720EA1DCC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8E0D6-E72D-BF18-B7A2-5A98B568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3FB4-2BFE-A4A8-6E9A-F9FA0060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13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D0CD-BAD0-BF5F-06CA-3C4BEE4A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C91F1D-588D-0BAF-11FF-EF2752753C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58054-3342-0DA6-AD77-504BD2ABB0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BD96B8-0B8A-C4E4-AAFC-691F0B4DA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53744-A90F-9C37-534B-02F3ECFA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182C6-A277-0B60-56DD-779798AA5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BC03D-EF7A-9EFC-FF2E-DE0126881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5D9F7-22AC-8840-C385-A85ADC412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82F7E-B124-6BA6-57D2-35B89B33E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5AB1F-CF4C-47F1-A327-873828762A9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CF68A-5CE4-200D-0683-726B2DA61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F071-E482-D040-46A2-05826FE64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6F60C-08EF-4D50-AAAD-F3E1D9386D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0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DC47A18B-6686-B63D-82EC-F18CB47B2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886" y="2391145"/>
            <a:ext cx="3398611" cy="3393554"/>
          </a:xfrm>
          <a:prstGeom prst="rect">
            <a:avLst/>
          </a:prstGeom>
        </p:spPr>
      </p:pic>
      <p:pic>
        <p:nvPicPr>
          <p:cNvPr id="7" name="Picture 6" descr="A picture containing outdoor object, dark, star, night&#10;&#10;Description automatically generated">
            <a:extLst>
              <a:ext uri="{FF2B5EF4-FFF2-40B4-BE49-F238E27FC236}">
                <a16:creationId xmlns:a16="http://schemas.microsoft.com/office/drawing/2014/main" id="{A6EF6748-B6E3-1002-4A02-19A15AA13C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29" y="2391144"/>
            <a:ext cx="3398612" cy="33935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(6-2-2022)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27 (Ex: 21; Large: 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7C4A42-2A6F-4634-2D63-84A5295FC3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91" t="17529" r="58884" b="12301"/>
          <a:stretch/>
        </p:blipFill>
        <p:spPr>
          <a:xfrm>
            <a:off x="384959" y="2396445"/>
            <a:ext cx="3979859" cy="329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3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F6793213-A3AB-35A7-C325-4F6F18347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58" y="2397656"/>
            <a:ext cx="3378558" cy="3393552"/>
          </a:xfrm>
          <a:prstGeom prst="rect">
            <a:avLst/>
          </a:prstGeom>
        </p:spPr>
      </p:pic>
      <p:pic>
        <p:nvPicPr>
          <p:cNvPr id="3" name="Picture 2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2383D78A-AEEB-6D27-78A3-2D60463BA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11" y="2391147"/>
            <a:ext cx="3378558" cy="33986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(5-19-2022)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192 (Ex: 122; Large: 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96883C-8F88-7004-538D-9DE5D3FD06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84" t="17396" r="59167" b="11449"/>
          <a:stretch/>
        </p:blipFill>
        <p:spPr>
          <a:xfrm>
            <a:off x="334818" y="2397656"/>
            <a:ext cx="3830782" cy="325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43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E0B808AE-11DE-5222-3FEB-C7CEA8632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09" y="2448874"/>
            <a:ext cx="3403607" cy="3393552"/>
          </a:xfrm>
          <a:prstGeom prst="rect">
            <a:avLst/>
          </a:prstGeom>
        </p:spPr>
      </p:pic>
      <p:pic>
        <p:nvPicPr>
          <p:cNvPr id="7" name="Picture 6" descr="A picture containing outdoor object, star, dark, night sky&#10;&#10;Description automatically generated">
            <a:extLst>
              <a:ext uri="{FF2B5EF4-FFF2-40B4-BE49-F238E27FC236}">
                <a16:creationId xmlns:a16="http://schemas.microsoft.com/office/drawing/2014/main" id="{96E7B980-E81E-1B73-910E-D3DEB20ABB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448874"/>
            <a:ext cx="3403607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(5-26-2022)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166 (Ex: 121; Large: 45)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CD493E-E044-E78C-1E85-B0CFEF5F61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87" t="17528" r="58788" b="11672"/>
          <a:stretch/>
        </p:blipFill>
        <p:spPr>
          <a:xfrm>
            <a:off x="232245" y="2448874"/>
            <a:ext cx="4061275" cy="33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700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74D07C32-45E4-2844-4E91-ACA1D4390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53" y="2391145"/>
            <a:ext cx="3498132" cy="3393554"/>
          </a:xfrm>
          <a:prstGeom prst="rect">
            <a:avLst/>
          </a:prstGeom>
        </p:spPr>
      </p:pic>
      <p:pic>
        <p:nvPicPr>
          <p:cNvPr id="3" name="Picture 2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7DB22290-C348-ADE1-59C3-F38058EA1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52" y="2391146"/>
            <a:ext cx="3498131" cy="33935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(6-2-2022)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277 (Ex: 241; Large: 36)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47EEB-DA8C-3418-E3B0-FCB4218576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84" t="16947" r="59167" b="12570"/>
          <a:stretch/>
        </p:blipFill>
        <p:spPr>
          <a:xfrm>
            <a:off x="388087" y="2361538"/>
            <a:ext cx="3940404" cy="331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60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7D93E385-7D0C-4A35-71EF-D7C07ED30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35" y="2364407"/>
            <a:ext cx="3403592" cy="3388532"/>
          </a:xfrm>
          <a:prstGeom prst="rect">
            <a:avLst/>
          </a:prstGeom>
        </p:spPr>
      </p:pic>
      <p:pic>
        <p:nvPicPr>
          <p:cNvPr id="7" name="Picture 6" descr="A picture containing night, star, dark, outdoor object&#10;&#10;Description automatically generated">
            <a:extLst>
              <a:ext uri="{FF2B5EF4-FFF2-40B4-BE49-F238E27FC236}">
                <a16:creationId xmlns:a16="http://schemas.microsoft.com/office/drawing/2014/main" id="{BAC4FE68-D85C-C31B-6733-B39C26B8D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11" y="2370916"/>
            <a:ext cx="3403592" cy="33935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240 (Ex: 186; Large: 54)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209233-8262-24E7-61C1-1A25BE6F59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11" t="17528" r="58864" b="12569"/>
          <a:stretch/>
        </p:blipFill>
        <p:spPr>
          <a:xfrm>
            <a:off x="285639" y="2364407"/>
            <a:ext cx="4036862" cy="332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40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D903DAD4-DA94-0FE5-7F14-098688DE3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295" y="2376837"/>
            <a:ext cx="3388546" cy="3388546"/>
          </a:xfrm>
          <a:prstGeom prst="rect">
            <a:avLst/>
          </a:prstGeom>
        </p:spPr>
      </p:pic>
      <p:pic>
        <p:nvPicPr>
          <p:cNvPr id="7" name="Picture 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E660895B-659F-51C0-B8F0-E691574CE6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76837"/>
            <a:ext cx="3343566" cy="3388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258 (Ex: 169; Large: 89)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184C15-122E-E0A1-7B9D-4ADDF8031E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24" t="17650" r="58409" b="12795"/>
          <a:stretch/>
        </p:blipFill>
        <p:spPr>
          <a:xfrm>
            <a:off x="277092" y="2391147"/>
            <a:ext cx="3943682" cy="31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1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851FCE84-B277-319E-3670-9BE868FC5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08" y="2406206"/>
            <a:ext cx="3388533" cy="3388533"/>
          </a:xfrm>
          <a:prstGeom prst="rect">
            <a:avLst/>
          </a:prstGeom>
        </p:spPr>
      </p:pic>
      <p:pic>
        <p:nvPicPr>
          <p:cNvPr id="4" name="Picture 3" descr="A picture containing outdoor object, star, dark, night sky&#10;&#10;Description automatically generated">
            <a:extLst>
              <a:ext uri="{FF2B5EF4-FFF2-40B4-BE49-F238E27FC236}">
                <a16:creationId xmlns:a16="http://schemas.microsoft.com/office/drawing/2014/main" id="{277BE55E-C2C6-7B70-9A0E-89F6086545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573" y="2391147"/>
            <a:ext cx="3403592" cy="3403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54 (Ex: 50; Large: 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2A4D6-0DAB-7F9B-9587-E1CDFFF918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62" t="17650" r="58788" b="13020"/>
          <a:stretch/>
        </p:blipFill>
        <p:spPr>
          <a:xfrm>
            <a:off x="542058" y="2391147"/>
            <a:ext cx="4008884" cy="33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A25E3721-03FB-94A5-7BEC-B41E72A4A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551" y="2391147"/>
            <a:ext cx="3378461" cy="3388546"/>
          </a:xfrm>
          <a:prstGeom prst="rect">
            <a:avLst/>
          </a:prstGeom>
        </p:spPr>
      </p:pic>
      <p:pic>
        <p:nvPicPr>
          <p:cNvPr id="8" name="Picture 7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292666E3-C347-7351-8A9F-55F4C86B5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845" y="2410001"/>
            <a:ext cx="3378461" cy="3378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35 (Ex: 24; Large: 11)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88B8E-9572-7D45-FC75-8E69581DB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92" t="17895" r="58482" b="13095"/>
          <a:stretch/>
        </p:blipFill>
        <p:spPr>
          <a:xfrm>
            <a:off x="255572" y="2391147"/>
            <a:ext cx="4113577" cy="33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2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A8563FA-AF7C-5BD6-E27A-4E364A6D76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84" y="2395909"/>
            <a:ext cx="3393835" cy="3388792"/>
          </a:xfrm>
          <a:prstGeom prst="rect">
            <a:avLst/>
          </a:prstGeom>
        </p:spPr>
      </p:pic>
      <p:pic>
        <p:nvPicPr>
          <p:cNvPr id="8" name="Picture 7" descr="A picture containing star, outdoor, outdoor object, night&#10;&#10;Description automatically generated">
            <a:extLst>
              <a:ext uri="{FF2B5EF4-FFF2-40B4-BE49-F238E27FC236}">
                <a16:creationId xmlns:a16="http://schemas.microsoft.com/office/drawing/2014/main" id="{5EBC4DBF-C2D6-A18A-4166-DBA6581AD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829" y="2393528"/>
            <a:ext cx="3388792" cy="33887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38 (Ex: 31; Large: 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0C83C7-AD4B-8F88-CAC6-05DEFA3D69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758" t="17644" r="58617" b="11111"/>
          <a:stretch/>
        </p:blipFill>
        <p:spPr>
          <a:xfrm>
            <a:off x="241797" y="2391147"/>
            <a:ext cx="4084487" cy="34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47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lack, outdoor object, star, dark&#10;&#10;Description automatically generated">
            <a:extLst>
              <a:ext uri="{FF2B5EF4-FFF2-40B4-BE49-F238E27FC236}">
                <a16:creationId xmlns:a16="http://schemas.microsoft.com/office/drawing/2014/main" id="{4420316F-5E26-6CE9-7D00-BEA82C486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509" y="2391147"/>
            <a:ext cx="3391332" cy="3391332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71D963BC-F310-4309-DF32-7AAF44260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7"/>
            <a:ext cx="3391332" cy="33913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(7-5-2022)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24 (Ex: 24; Large: 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9BFEF-6839-E5B1-DF49-AB12A81556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026" t="17582" r="58348" b="12699"/>
          <a:stretch/>
        </p:blipFill>
        <p:spPr>
          <a:xfrm>
            <a:off x="300714" y="2391147"/>
            <a:ext cx="4035900" cy="331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96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D33394AA-B069-FAF5-CECA-C3DB88546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75" y="2389633"/>
            <a:ext cx="3373523" cy="3378558"/>
          </a:xfrm>
          <a:prstGeom prst="rect">
            <a:avLst/>
          </a:prstGeom>
        </p:spPr>
      </p:pic>
      <p:pic>
        <p:nvPicPr>
          <p:cNvPr id="6" name="Picture 5" descr="A picture containing dark, outdoor object, night, star&#10;&#10;Description automatically generated">
            <a:extLst>
              <a:ext uri="{FF2B5EF4-FFF2-40B4-BE49-F238E27FC236}">
                <a16:creationId xmlns:a16="http://schemas.microsoft.com/office/drawing/2014/main" id="{9C51DC6A-D8F5-374B-6360-8F39500A2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82" y="2389633"/>
            <a:ext cx="3371750" cy="33767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(7-15-2022)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34 (Ex: 32; Large: 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C9CD0-7726-E1E9-275E-6E9165B48E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32" t="17893" r="59018" b="13095"/>
          <a:stretch/>
        </p:blipFill>
        <p:spPr>
          <a:xfrm>
            <a:off x="295340" y="2389633"/>
            <a:ext cx="3971141" cy="32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4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6B104E8C-586A-3463-6E7D-753781497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11" y="2391147"/>
            <a:ext cx="3388524" cy="3393551"/>
          </a:xfrm>
          <a:prstGeom prst="rect">
            <a:avLst/>
          </a:prstGeom>
        </p:spPr>
      </p:pic>
      <p:pic>
        <p:nvPicPr>
          <p:cNvPr id="8" name="Picture 7" descr="A picture containing dark, outdoor object, night sky&#10;&#10;Description automatically generated">
            <a:extLst>
              <a:ext uri="{FF2B5EF4-FFF2-40B4-BE49-F238E27FC236}">
                <a16:creationId xmlns:a16="http://schemas.microsoft.com/office/drawing/2014/main" id="{9CB8F324-1E0A-9304-12DF-B975237EC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991" y="2391147"/>
            <a:ext cx="3388524" cy="33935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277 (7-21-2022)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35 (Ex: 28; Large: 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FBCB8-5F34-FE47-B2CB-885AD55732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26" t="17528" r="58348" b="11904"/>
          <a:stretch/>
        </p:blipFill>
        <p:spPr>
          <a:xfrm>
            <a:off x="359589" y="2323883"/>
            <a:ext cx="4048074" cy="336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3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71561-839E-34F5-77A3-E254685E1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A9A43-292E-B498-CC9B-AB382DEFB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66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BBC0FEB0-040D-9CC8-46E2-35D4797E1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64" y="2391147"/>
            <a:ext cx="3300860" cy="3393552"/>
          </a:xfrm>
          <a:prstGeom prst="rect">
            <a:avLst/>
          </a:prstGeom>
        </p:spPr>
      </p:pic>
      <p:pic>
        <p:nvPicPr>
          <p:cNvPr id="6" name="Picture 5" descr="A picture containing white, star, outdoor object, night&#10;&#10;Description automatically generated">
            <a:extLst>
              <a:ext uri="{FF2B5EF4-FFF2-40B4-BE49-F238E27FC236}">
                <a16:creationId xmlns:a16="http://schemas.microsoft.com/office/drawing/2014/main" id="{EEA5BBB2-EF03-5B33-683A-27849EE1BC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86" y="2391149"/>
            <a:ext cx="3307701" cy="33935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278 (5-11-2022)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260 (Ex: 164; Large: 96)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6045200"/>
            <a:ext cx="3444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7AE91-B03C-9302-65B3-298279BC8E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57" t="17396" r="59394" b="12795"/>
          <a:stretch/>
        </p:blipFill>
        <p:spPr>
          <a:xfrm>
            <a:off x="334022" y="2391147"/>
            <a:ext cx="3987800" cy="332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98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Office PowerPoint</Application>
  <PresentationFormat>Widescreen</PresentationFormat>
  <Paragraphs>130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1</cp:revision>
  <dcterms:created xsi:type="dcterms:W3CDTF">2024-02-25T22:53:03Z</dcterms:created>
  <dcterms:modified xsi:type="dcterms:W3CDTF">2024-02-25T22:53:49Z</dcterms:modified>
</cp:coreProperties>
</file>